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F20C9-5536-487E-F3FA-93BD21DE5C83}" v="5" dt="2023-04-07T07:21:20.084"/>
    <p1510:client id="{BA4A58E5-8BAC-4D7D-8D23-2E99218A1216}" v="10" dt="2023-04-07T07:27:58.6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p:cViewPr varScale="1">
        <p:scale>
          <a:sx n="66" d="100"/>
          <a:sy n="66" d="100"/>
        </p:scale>
        <p:origin x="2520" y="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由布紀(TAKANO Yuki)" userId="e4871f3b-fe6c-4f22-8fbb-59fe48dbca24" providerId="ADAL" clId="{BA4A58E5-8BAC-4D7D-8D23-2E99218A1216}"/>
    <pc:docChg chg="undo custSel modSld">
      <pc:chgData name="高野 由布紀(TAKANO Yuki)" userId="e4871f3b-fe6c-4f22-8fbb-59fe48dbca24" providerId="ADAL" clId="{BA4A58E5-8BAC-4D7D-8D23-2E99218A1216}" dt="2023-04-07T07:28:42.791" v="186" actId="167"/>
      <pc:docMkLst>
        <pc:docMk/>
      </pc:docMkLst>
      <pc:sldChg chg="delSp modSp mod">
        <pc:chgData name="高野 由布紀(TAKANO Yuki)" userId="e4871f3b-fe6c-4f22-8fbb-59fe48dbca24" providerId="ADAL" clId="{BA4A58E5-8BAC-4D7D-8D23-2E99218A1216}" dt="2023-04-07T07:07:24.758" v="57" actId="6549"/>
        <pc:sldMkLst>
          <pc:docMk/>
          <pc:sldMk cId="2520908026" sldId="262"/>
        </pc:sldMkLst>
        <pc:spChg chg="mod">
          <ac:chgData name="高野 由布紀(TAKANO Yuki)" userId="e4871f3b-fe6c-4f22-8fbb-59fe48dbca24" providerId="ADAL" clId="{BA4A58E5-8BAC-4D7D-8D23-2E99218A1216}" dt="2023-04-07T07:07:24.758" v="57" actId="6549"/>
          <ac:spMkLst>
            <pc:docMk/>
            <pc:sldMk cId="2520908026" sldId="262"/>
            <ac:spMk id="54" creationId="{00000000-0000-0000-0000-000000000000}"/>
          </ac:spMkLst>
        </pc:spChg>
        <pc:picChg chg="del">
          <ac:chgData name="高野 由布紀(TAKANO Yuki)" userId="e4871f3b-fe6c-4f22-8fbb-59fe48dbca24" providerId="ADAL" clId="{BA4A58E5-8BAC-4D7D-8D23-2E99218A1216}" dt="2023-04-07T07:06:31.371" v="9" actId="478"/>
          <ac:picMkLst>
            <pc:docMk/>
            <pc:sldMk cId="2520908026" sldId="262"/>
            <ac:picMk id="2" creationId="{1E0A4F16-2586-833E-4BF3-B556C18ADF2D}"/>
          </ac:picMkLst>
        </pc:picChg>
        <pc:picChg chg="del mod">
          <ac:chgData name="高野 由布紀(TAKANO Yuki)" userId="e4871f3b-fe6c-4f22-8fbb-59fe48dbca24" providerId="ADAL" clId="{BA4A58E5-8BAC-4D7D-8D23-2E99218A1216}" dt="2023-04-07T07:04:51.747" v="1" actId="478"/>
          <ac:picMkLst>
            <pc:docMk/>
            <pc:sldMk cId="2520908026" sldId="262"/>
            <ac:picMk id="4" creationId="{69118AB8-2D52-C191-96D1-E0FECE548315}"/>
          </ac:picMkLst>
        </pc:picChg>
        <pc:picChg chg="del mod">
          <ac:chgData name="高野 由布紀(TAKANO Yuki)" userId="e4871f3b-fe6c-4f22-8fbb-59fe48dbca24" providerId="ADAL" clId="{BA4A58E5-8BAC-4D7D-8D23-2E99218A1216}" dt="2023-04-07T07:05:49.412" v="4" actId="478"/>
          <ac:picMkLst>
            <pc:docMk/>
            <pc:sldMk cId="2520908026" sldId="262"/>
            <ac:picMk id="5" creationId="{7FFF72F3-FF3A-CA32-01AB-1C4854136B3E}"/>
          </ac:picMkLst>
        </pc:picChg>
        <pc:picChg chg="mod ord">
          <ac:chgData name="高野 由布紀(TAKANO Yuki)" userId="e4871f3b-fe6c-4f22-8fbb-59fe48dbca24" providerId="ADAL" clId="{BA4A58E5-8BAC-4D7D-8D23-2E99218A1216}" dt="2023-04-07T07:06:53.097" v="48" actId="1038"/>
          <ac:picMkLst>
            <pc:docMk/>
            <pc:sldMk cId="2520908026" sldId="262"/>
            <ac:picMk id="8" creationId="{C64CD9EB-E81B-2C2D-F7FF-7F8A869D7A23}"/>
          </ac:picMkLst>
        </pc:picChg>
      </pc:sldChg>
      <pc:sldChg chg="addSp delSp modSp mod">
        <pc:chgData name="高野 由布紀(TAKANO Yuki)" userId="e4871f3b-fe6c-4f22-8fbb-59fe48dbca24" providerId="ADAL" clId="{BA4A58E5-8BAC-4D7D-8D23-2E99218A1216}" dt="2023-04-07T07:24:32.296" v="136" actId="167"/>
        <pc:sldMkLst>
          <pc:docMk/>
          <pc:sldMk cId="3124635538" sldId="263"/>
        </pc:sldMkLst>
        <pc:picChg chg="del mod">
          <ac:chgData name="高野 由布紀(TAKANO Yuki)" userId="e4871f3b-fe6c-4f22-8fbb-59fe48dbca24" providerId="ADAL" clId="{BA4A58E5-8BAC-4D7D-8D23-2E99218A1216}" dt="2023-04-07T07:23:02.727" v="84" actId="478"/>
          <ac:picMkLst>
            <pc:docMk/>
            <pc:sldMk cId="3124635538" sldId="263"/>
            <ac:picMk id="2" creationId="{9FB7F7E1-6DF5-8663-0B9C-C7474C67FE94}"/>
          </ac:picMkLst>
        </pc:picChg>
        <pc:picChg chg="del mod">
          <ac:chgData name="高野 由布紀(TAKANO Yuki)" userId="e4871f3b-fe6c-4f22-8fbb-59fe48dbca24" providerId="ADAL" clId="{BA4A58E5-8BAC-4D7D-8D23-2E99218A1216}" dt="2023-04-07T07:23:42.620" v="89" actId="478"/>
          <ac:picMkLst>
            <pc:docMk/>
            <pc:sldMk cId="3124635538" sldId="263"/>
            <ac:picMk id="3" creationId="{FE65455F-E0AF-48E4-97B9-72D747BCAE1A}"/>
          </ac:picMkLst>
        </pc:picChg>
        <pc:picChg chg="mod ord">
          <ac:chgData name="高野 由布紀(TAKANO Yuki)" userId="e4871f3b-fe6c-4f22-8fbb-59fe48dbca24" providerId="ADAL" clId="{BA4A58E5-8BAC-4D7D-8D23-2E99218A1216}" dt="2023-04-07T07:24:32.296" v="136" actId="167"/>
          <ac:picMkLst>
            <pc:docMk/>
            <pc:sldMk cId="3124635538" sldId="263"/>
            <ac:picMk id="4" creationId="{07E7A23E-B1FB-A75E-C42D-1E842A0FEBF9}"/>
          </ac:picMkLst>
        </pc:picChg>
        <pc:picChg chg="add del">
          <ac:chgData name="高野 由布紀(TAKANO Yuki)" userId="e4871f3b-fe6c-4f22-8fbb-59fe48dbca24" providerId="ADAL" clId="{BA4A58E5-8BAC-4D7D-8D23-2E99218A1216}" dt="2023-04-07T07:24:07.396" v="111" actId="478"/>
          <ac:picMkLst>
            <pc:docMk/>
            <pc:sldMk cId="3124635538" sldId="263"/>
            <ac:picMk id="5" creationId="{29A5BA2F-2051-9414-0ECD-66A4FAC756EA}"/>
          </ac:picMkLst>
        </pc:picChg>
      </pc:sldChg>
      <pc:sldChg chg="delSp modSp mod">
        <pc:chgData name="高野 由布紀(TAKANO Yuki)" userId="e4871f3b-fe6c-4f22-8fbb-59fe48dbca24" providerId="ADAL" clId="{BA4A58E5-8BAC-4D7D-8D23-2E99218A1216}" dt="2023-04-07T07:27:07.732" v="173" actId="1037"/>
        <pc:sldMkLst>
          <pc:docMk/>
          <pc:sldMk cId="2679961027" sldId="264"/>
        </pc:sldMkLst>
        <pc:picChg chg="mod ord">
          <ac:chgData name="高野 由布紀(TAKANO Yuki)" userId="e4871f3b-fe6c-4f22-8fbb-59fe48dbca24" providerId="ADAL" clId="{BA4A58E5-8BAC-4D7D-8D23-2E99218A1216}" dt="2023-04-07T07:27:07.732" v="173" actId="1037"/>
          <ac:picMkLst>
            <pc:docMk/>
            <pc:sldMk cId="2679961027" sldId="264"/>
            <ac:picMk id="2" creationId="{E84B5F62-890C-F477-65EE-FA063A9A2C6D}"/>
          </ac:picMkLst>
        </pc:picChg>
        <pc:picChg chg="del">
          <ac:chgData name="高野 由布紀(TAKANO Yuki)" userId="e4871f3b-fe6c-4f22-8fbb-59fe48dbca24" providerId="ADAL" clId="{BA4A58E5-8BAC-4D7D-8D23-2E99218A1216}" dt="2023-04-07T07:26:38.943" v="155" actId="478"/>
          <ac:picMkLst>
            <pc:docMk/>
            <pc:sldMk cId="2679961027" sldId="264"/>
            <ac:picMk id="4" creationId="{E72FC642-B706-93C5-AD71-DA00F24A8CC3}"/>
          </ac:picMkLst>
        </pc:picChg>
      </pc:sldChg>
      <pc:sldChg chg="delSp modSp mod">
        <pc:chgData name="高野 由布紀(TAKANO Yuki)" userId="e4871f3b-fe6c-4f22-8fbb-59fe48dbca24" providerId="ADAL" clId="{BA4A58E5-8BAC-4D7D-8D23-2E99218A1216}" dt="2023-04-07T07:28:42.791" v="186" actId="167"/>
        <pc:sldMkLst>
          <pc:docMk/>
          <pc:sldMk cId="1647803223" sldId="265"/>
        </pc:sldMkLst>
        <pc:picChg chg="del">
          <ac:chgData name="高野 由布紀(TAKANO Yuki)" userId="e4871f3b-fe6c-4f22-8fbb-59fe48dbca24" providerId="ADAL" clId="{BA4A58E5-8BAC-4D7D-8D23-2E99218A1216}" dt="2023-04-07T07:28:16.718" v="177" actId="478"/>
          <ac:picMkLst>
            <pc:docMk/>
            <pc:sldMk cId="1647803223" sldId="265"/>
            <ac:picMk id="2" creationId="{D666A79B-9BCB-4040-7210-E7CCB47CB894}"/>
          </ac:picMkLst>
        </pc:picChg>
        <pc:picChg chg="mod ord">
          <ac:chgData name="高野 由布紀(TAKANO Yuki)" userId="e4871f3b-fe6c-4f22-8fbb-59fe48dbca24" providerId="ADAL" clId="{BA4A58E5-8BAC-4D7D-8D23-2E99218A1216}" dt="2023-04-07T07:28:42.791" v="186" actId="167"/>
          <ac:picMkLst>
            <pc:docMk/>
            <pc:sldMk cId="1647803223" sldId="265"/>
            <ac:picMk id="3" creationId="{72F4A0BD-AA55-14C1-56B0-CE4343F587D4}"/>
          </ac:picMkLst>
        </pc:picChg>
      </pc:sldChg>
    </pc:docChg>
  </pc:docChgLst>
  <pc:docChgLst>
    <pc:chgData name="辻 裕菜(TSUJI Yuna)" userId="926816db-3974-4cb2-9b3e-c2f260a5040d" providerId="ADAL" clId="{364FAB89-3FA8-4026-8710-A8455FED846D}"/>
    <pc:docChg chg="undo redo custSel addSld delSld modSld">
      <pc:chgData name="辻 裕菜(TSUJI Yuna)" userId="926816db-3974-4cb2-9b3e-c2f260a5040d" providerId="ADAL" clId="{364FAB89-3FA8-4026-8710-A8455FED846D}" dt="2023-04-04T13:53:18.423" v="29" actId="1076"/>
      <pc:docMkLst>
        <pc:docMk/>
      </pc:docMkLst>
      <pc:sldChg chg="addSp delSp modSp mod">
        <pc:chgData name="辻 裕菜(TSUJI Yuna)" userId="926816db-3974-4cb2-9b3e-c2f260a5040d" providerId="ADAL" clId="{364FAB89-3FA8-4026-8710-A8455FED846D}" dt="2023-04-04T13:47:21.146" v="9"/>
        <pc:sldMkLst>
          <pc:docMk/>
          <pc:sldMk cId="2520908026" sldId="262"/>
        </pc:sldMkLst>
        <pc:spChg chg="mod">
          <ac:chgData name="辻 裕菜(TSUJI Yuna)" userId="926816db-3974-4cb2-9b3e-c2f260a5040d" providerId="ADAL" clId="{364FAB89-3FA8-4026-8710-A8455FED846D}" dt="2023-04-04T13:47:21.146" v="9"/>
          <ac:spMkLst>
            <pc:docMk/>
            <pc:sldMk cId="2520908026" sldId="262"/>
            <ac:spMk id="54" creationId="{00000000-0000-0000-0000-000000000000}"/>
          </ac:spMkLst>
        </pc:spChg>
        <pc:picChg chg="add mod ord">
          <ac:chgData name="辻 裕菜(TSUJI Yuna)" userId="926816db-3974-4cb2-9b3e-c2f260a5040d" providerId="ADAL" clId="{364FAB89-3FA8-4026-8710-A8455FED846D}" dt="2023-04-04T13:46:38.617" v="5" actId="1076"/>
          <ac:picMkLst>
            <pc:docMk/>
            <pc:sldMk cId="2520908026" sldId="262"/>
            <ac:picMk id="2" creationId="{1E0A4F16-2586-833E-4BF3-B556C18ADF2D}"/>
          </ac:picMkLst>
        </pc:picChg>
        <pc:picChg chg="del">
          <ac:chgData name="辻 裕菜(TSUJI Yuna)" userId="926816db-3974-4cb2-9b3e-c2f260a5040d" providerId="ADAL" clId="{364FAB89-3FA8-4026-8710-A8455FED846D}" dt="2023-04-04T13:45:59.677" v="0" actId="478"/>
          <ac:picMkLst>
            <pc:docMk/>
            <pc:sldMk cId="2520908026" sldId="262"/>
            <ac:picMk id="5" creationId="{38BB828B-1922-424D-8303-9962CA9B83EF}"/>
          </ac:picMkLst>
        </pc:picChg>
      </pc:sldChg>
      <pc:sldChg chg="addSp delSp modSp mod">
        <pc:chgData name="辻 裕菜(TSUJI Yuna)" userId="926816db-3974-4cb2-9b3e-c2f260a5040d" providerId="ADAL" clId="{364FAB89-3FA8-4026-8710-A8455FED846D}" dt="2023-04-04T13:48:36.809" v="19" actId="167"/>
        <pc:sldMkLst>
          <pc:docMk/>
          <pc:sldMk cId="3124635538" sldId="263"/>
        </pc:sldMkLst>
        <pc:spChg chg="add del">
          <ac:chgData name="辻 裕菜(TSUJI Yuna)" userId="926816db-3974-4cb2-9b3e-c2f260a5040d" providerId="ADAL" clId="{364FAB89-3FA8-4026-8710-A8455FED846D}" dt="2023-04-04T13:48:03.252" v="12" actId="22"/>
          <ac:spMkLst>
            <pc:docMk/>
            <pc:sldMk cId="3124635538" sldId="263"/>
            <ac:spMk id="4" creationId="{AADF5D8E-1187-0872-BEB2-FBFFAAD51C2D}"/>
          </ac:spMkLst>
        </pc:spChg>
        <pc:picChg chg="del">
          <ac:chgData name="辻 裕菜(TSUJI Yuna)" userId="926816db-3974-4cb2-9b3e-c2f260a5040d" providerId="ADAL" clId="{364FAB89-3FA8-4026-8710-A8455FED846D}" dt="2023-04-04T13:47:57.811" v="10" actId="478"/>
          <ac:picMkLst>
            <pc:docMk/>
            <pc:sldMk cId="3124635538" sldId="263"/>
            <ac:picMk id="2" creationId="{9DBF4D46-3F67-4927-B93C-6EBBF7D4C93D}"/>
          </ac:picMkLst>
        </pc:picChg>
        <pc:picChg chg="add del mod ord">
          <ac:chgData name="辻 裕菜(TSUJI Yuna)" userId="926816db-3974-4cb2-9b3e-c2f260a5040d" providerId="ADAL" clId="{364FAB89-3FA8-4026-8710-A8455FED846D}" dt="2023-04-04T13:48:36.809" v="19" actId="167"/>
          <ac:picMkLst>
            <pc:docMk/>
            <pc:sldMk cId="3124635538" sldId="263"/>
            <ac:picMk id="5" creationId="{29A5BA2F-2051-9414-0ECD-66A4FAC756EA}"/>
          </ac:picMkLst>
        </pc:picChg>
      </pc:sldChg>
      <pc:sldChg chg="addSp delSp modSp mod">
        <pc:chgData name="辻 裕菜(TSUJI Yuna)" userId="926816db-3974-4cb2-9b3e-c2f260a5040d" providerId="ADAL" clId="{364FAB89-3FA8-4026-8710-A8455FED846D}" dt="2023-04-04T13:51:39.075" v="21"/>
        <pc:sldMkLst>
          <pc:docMk/>
          <pc:sldMk cId="2679961027" sldId="264"/>
        </pc:sldMkLst>
        <pc:picChg chg="del">
          <ac:chgData name="辻 裕菜(TSUJI Yuna)" userId="926816db-3974-4cb2-9b3e-c2f260a5040d" providerId="ADAL" clId="{364FAB89-3FA8-4026-8710-A8455FED846D}" dt="2023-04-04T13:51:34.660" v="20" actId="478"/>
          <ac:picMkLst>
            <pc:docMk/>
            <pc:sldMk cId="2679961027" sldId="264"/>
            <ac:picMk id="2" creationId="{33FB3E2A-16A2-4B28-A02D-106021052D40}"/>
          </ac:picMkLst>
        </pc:picChg>
        <pc:picChg chg="add mod">
          <ac:chgData name="辻 裕菜(TSUJI Yuna)" userId="926816db-3974-4cb2-9b3e-c2f260a5040d" providerId="ADAL" clId="{364FAB89-3FA8-4026-8710-A8455FED846D}" dt="2023-04-04T13:51:39.075" v="21"/>
          <ac:picMkLst>
            <pc:docMk/>
            <pc:sldMk cId="2679961027" sldId="264"/>
            <ac:picMk id="4" creationId="{E72FC642-B706-93C5-AD71-DA00F24A8CC3}"/>
          </ac:picMkLst>
        </pc:picChg>
      </pc:sldChg>
      <pc:sldChg chg="addSp delSp modSp add del mod">
        <pc:chgData name="辻 裕菜(TSUJI Yuna)" userId="926816db-3974-4cb2-9b3e-c2f260a5040d" providerId="ADAL" clId="{364FAB89-3FA8-4026-8710-A8455FED846D}" dt="2023-04-04T13:53:18.423" v="29" actId="1076"/>
        <pc:sldMkLst>
          <pc:docMk/>
          <pc:sldMk cId="1647803223" sldId="265"/>
        </pc:sldMkLst>
        <pc:picChg chg="add mod ord">
          <ac:chgData name="辻 裕菜(TSUJI Yuna)" userId="926816db-3974-4cb2-9b3e-c2f260a5040d" providerId="ADAL" clId="{364FAB89-3FA8-4026-8710-A8455FED846D}" dt="2023-04-04T13:53:18.423" v="29" actId="1076"/>
          <ac:picMkLst>
            <pc:docMk/>
            <pc:sldMk cId="1647803223" sldId="265"/>
            <ac:picMk id="2" creationId="{D666A79B-9BCB-4040-7210-E7CCB47CB894}"/>
          </ac:picMkLst>
        </pc:picChg>
        <pc:picChg chg="del">
          <ac:chgData name="辻 裕菜(TSUJI Yuna)" userId="926816db-3974-4cb2-9b3e-c2f260a5040d" providerId="ADAL" clId="{364FAB89-3FA8-4026-8710-A8455FED846D}" dt="2023-04-04T13:52:50.469" v="24" actId="478"/>
          <ac:picMkLst>
            <pc:docMk/>
            <pc:sldMk cId="1647803223" sldId="265"/>
            <ac:picMk id="3" creationId="{2D72DBEF-2A0B-472F-916F-3E759A1E596E}"/>
          </ac:picMkLst>
        </pc:picChg>
      </pc:sldChg>
    </pc:docChg>
  </pc:docChgLst>
  <pc:docChgLst>
    <pc:chgData name="高野 由布紀(TAKANO Yuki)" userId="S::takano.yuki.ht4@cfa.go.jp::e4871f3b-fe6c-4f22-8fbb-59fe48dbca24" providerId="AD" clId="Web-{A45F20C9-5536-487E-F3FA-93BD21DE5C83}"/>
    <pc:docChg chg="modSld">
      <pc:chgData name="高野 由布紀(TAKANO Yuki)" userId="S::takano.yuki.ht4@cfa.go.jp::e4871f3b-fe6c-4f22-8fbb-59fe48dbca24" providerId="AD" clId="Web-{A45F20C9-5536-487E-F3FA-93BD21DE5C83}" dt="2023-04-07T07:21:13.818" v="3" actId="20577"/>
      <pc:docMkLst>
        <pc:docMk/>
      </pc:docMkLst>
      <pc:sldChg chg="modSp">
        <pc:chgData name="高野 由布紀(TAKANO Yuki)" userId="S::takano.yuki.ht4@cfa.go.jp::e4871f3b-fe6c-4f22-8fbb-59fe48dbca24" providerId="AD" clId="Web-{A45F20C9-5536-487E-F3FA-93BD21DE5C83}" dt="2023-04-07T07:21:13.818" v="3" actId="20577"/>
        <pc:sldMkLst>
          <pc:docMk/>
          <pc:sldMk cId="2520908026" sldId="262"/>
        </pc:sldMkLst>
        <pc:spChg chg="mod">
          <ac:chgData name="高野 由布紀(TAKANO Yuki)" userId="S::takano.yuki.ht4@cfa.go.jp::e4871f3b-fe6c-4f22-8fbb-59fe48dbca24" providerId="AD" clId="Web-{A45F20C9-5536-487E-F3FA-93BD21DE5C83}" dt="2023-04-07T07:21:13.818" v="3" actId="20577"/>
          <ac:spMkLst>
            <pc:docMk/>
            <pc:sldMk cId="2520908026" sldId="262"/>
            <ac:spMk id="5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C64CD9EB-E81B-2C2D-F7FF-7F8A869D7A23}"/>
              </a:ext>
            </a:extLst>
          </p:cNvPr>
          <p:cNvPicPr>
            <a:picLocks noChangeAspect="1"/>
          </p:cNvPicPr>
          <p:nvPr/>
        </p:nvPicPr>
        <p:blipFill>
          <a:blip r:embed="rId2"/>
          <a:stretch>
            <a:fillRect/>
          </a:stretch>
        </p:blipFill>
        <p:spPr>
          <a:xfrm>
            <a:off x="1515872" y="682020"/>
            <a:ext cx="5369512" cy="7576493"/>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37994" y="1717277"/>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令和５年３月分の児童扶養手当の支給要件に該当する（給付金の対象となる）お子さんのお名前を記入してください。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a:ea typeface="Meiryo UI"/>
              </a:rPr>
              <a:t>※</a:t>
            </a:r>
            <a:r>
              <a:rPr kumimoji="1" lang="ja-JP" altLang="en-US" sz="900">
                <a:solidFill>
                  <a:srgbClr val="FF0000"/>
                </a:solidFill>
                <a:latin typeface="Meiryo UI"/>
                <a:ea typeface="Meiryo UI"/>
              </a:rPr>
              <a:t>令和５</a:t>
            </a:r>
            <a:r>
              <a:rPr lang="ja-JP" altLang="en-US" sz="900">
                <a:solidFill>
                  <a:srgbClr val="FF0000"/>
                </a:solidFill>
                <a:latin typeface="Meiryo UI"/>
                <a:ea typeface="Meiryo UI"/>
              </a:rPr>
              <a:t>年３月</a:t>
            </a:r>
            <a:r>
              <a:rPr kumimoji="1" lang="ja-JP" altLang="en-US" sz="900">
                <a:solidFill>
                  <a:srgbClr val="FF0000"/>
                </a:solidFill>
                <a:latin typeface="Meiryo UI"/>
                <a:ea typeface="Meiryo UI"/>
              </a:rPr>
              <a:t>以後に生まれたお子さんや平</a:t>
            </a:r>
            <a:r>
              <a:rPr lang="ja-JP" altLang="en-US" sz="900">
                <a:solidFill>
                  <a:srgbClr val="FF0000"/>
                </a:solidFill>
                <a:latin typeface="Meiryo UI"/>
                <a:ea typeface="Meiryo UI"/>
              </a:rPr>
              <a:t>成</a:t>
            </a:r>
            <a:r>
              <a:rPr kumimoji="1" lang="en-US" altLang="ja-JP" sz="900" dirty="0">
                <a:solidFill>
                  <a:srgbClr val="FF0000"/>
                </a:solidFill>
                <a:latin typeface="Meiryo UI"/>
                <a:ea typeface="Meiryo UI"/>
              </a:rPr>
              <a:t>17</a:t>
            </a:r>
            <a:r>
              <a:rPr lang="ja-JP" altLang="en-US" sz="900">
                <a:solidFill>
                  <a:srgbClr val="FF0000"/>
                </a:solidFill>
                <a:latin typeface="Meiryo UI"/>
                <a:ea typeface="Meiryo UI"/>
              </a:rPr>
              <a:t>年４月１</a:t>
            </a:r>
            <a:r>
              <a:rPr kumimoji="1" lang="ja-JP" altLang="en-US" sz="900">
                <a:solidFill>
                  <a:srgbClr val="FF0000"/>
                </a:solidFill>
                <a:latin typeface="Meiryo UI"/>
                <a:ea typeface="Meiryo UI"/>
              </a:rPr>
              <a:t>日以前に生まれた（障害の状態にあるお子さんの場合は平成</a:t>
            </a:r>
            <a:r>
              <a:rPr kumimoji="1" lang="en-US" altLang="ja-JP" sz="900" dirty="0">
                <a:solidFill>
                  <a:srgbClr val="FF0000"/>
                </a:solidFill>
                <a:latin typeface="Meiryo UI"/>
                <a:ea typeface="Meiryo UI"/>
              </a:rPr>
              <a:t>15</a:t>
            </a:r>
            <a:r>
              <a:rPr lang="ja-JP" altLang="en-US" sz="900">
                <a:solidFill>
                  <a:srgbClr val="FF0000"/>
                </a:solidFill>
                <a:latin typeface="Meiryo UI"/>
                <a:ea typeface="Meiryo UI"/>
              </a:rPr>
              <a:t>年２月</a:t>
            </a:r>
            <a:r>
              <a:rPr kumimoji="1" lang="ja-JP" altLang="en-US" sz="900">
                <a:solidFill>
                  <a:srgbClr val="FF0000"/>
                </a:solidFill>
                <a:latin typeface="Meiryo UI"/>
                <a:ea typeface="Meiryo UI"/>
              </a:rPr>
              <a:t>以前に生まれた）</a:t>
            </a:r>
            <a:r>
              <a:rPr lang="ja-JP" altLang="en-US" sz="900">
                <a:solidFill>
                  <a:srgbClr val="FF0000"/>
                </a:solidFill>
                <a:latin typeface="Meiryo UI"/>
                <a:ea typeface="Meiryo UI"/>
              </a:rPr>
              <a:t>お子さんは対象外となりますので記入しないでください。</a:t>
            </a:r>
            <a:endParaRPr kumimoji="1" lang="en-US" altLang="ja-JP" sz="900">
              <a:solidFill>
                <a:srgbClr val="FF0000"/>
              </a:solidFill>
              <a:latin typeface="Meiryo UI"/>
              <a:ea typeface="Meiryo UI"/>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37746" y="2178187"/>
            <a:ext cx="758375" cy="66023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1005309" cy="71344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802190"/>
            <a:ext cx="731809" cy="22287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160753"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7E7A23E-B1FB-A75E-C42D-1E842A0FEBF9}"/>
              </a:ext>
            </a:extLst>
          </p:cNvPr>
          <p:cNvPicPr>
            <a:picLocks noChangeAspect="1"/>
          </p:cNvPicPr>
          <p:nvPr/>
        </p:nvPicPr>
        <p:blipFill>
          <a:blip r:embed="rId2"/>
          <a:stretch>
            <a:fillRect/>
          </a:stretch>
        </p:blipFill>
        <p:spPr>
          <a:xfrm>
            <a:off x="1484784" y="520386"/>
            <a:ext cx="5643487" cy="8741676"/>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6201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205914"/>
            <a:ext cx="522181" cy="54542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93455"/>
            <a:ext cx="943492" cy="33586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6355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8" ma:contentTypeDescription="新しいドキュメントを作成します。" ma:contentTypeScope="" ma:versionID="3bdb601d63942a70300b20adf08c5bbd">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1a8e2db22a3ad2b1fe5c02fc7f0dece0"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E1273E-F538-41EC-B0A6-596AEB071561}">
  <ds:schemaRef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683158a2-9d06-4ce6-bd6b-0794883ee101"/>
    <ds:schemaRef ds:uri="http://schemas.openxmlformats.org/package/2006/metadata/core-properties"/>
    <ds:schemaRef ds:uri="678a2489-fa4b-4df7-931e-168db4fd1dd7"/>
    <ds:schemaRef ds:uri="http://www.w3.org/XML/1998/namespace"/>
    <ds:schemaRef ds:uri="http://purl.org/dc/terms/"/>
  </ds:schemaRefs>
</ds:datastoreItem>
</file>

<file path=customXml/itemProps2.xml><?xml version="1.0" encoding="utf-8"?>
<ds:datastoreItem xmlns:ds="http://schemas.openxmlformats.org/officeDocument/2006/customXml" ds:itemID="{226B7BF0-A37A-4CC9-9D4E-5F71215BE8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E9B7B3-E0E9-4332-ACB3-5D454CE3A2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975</TotalTime>
  <Words>247</Words>
  <Application>Microsoft Office PowerPoint</Application>
  <PresentationFormat>画面に合わせる (4:3)</PresentationFormat>
  <Paragraphs>12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堀隆司</cp:lastModifiedBy>
  <cp:revision>90</cp:revision>
  <dcterms:created xsi:type="dcterms:W3CDTF">2019-02-26T08:46:53Z</dcterms:created>
  <dcterms:modified xsi:type="dcterms:W3CDTF">2023-05-25T06:44:17Z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