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12801600" cy="9601200" type="A3"/>
  <p:notesSz cx="987266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5" cy="717255"/>
          </a:xfrm>
          <a:prstGeom prst="rect">
            <a:avLst/>
          </a:prstGeom>
        </p:spPr>
        <p:txBody>
          <a:bodyPr vert="horz" lIns="133096" tIns="66548" rIns="133096" bIns="66548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92223" y="0"/>
            <a:ext cx="4278155" cy="717255"/>
          </a:xfrm>
          <a:prstGeom prst="rect">
            <a:avLst/>
          </a:prstGeom>
        </p:spPr>
        <p:txBody>
          <a:bodyPr vert="horz" lIns="133096" tIns="66548" rIns="133096" bIns="66548" rtlCol="0"/>
          <a:lstStyle>
            <a:lvl1pPr algn="r">
              <a:defRPr sz="1700"/>
            </a:lvl1pPr>
          </a:lstStyle>
          <a:p>
            <a:fld id="{04020A11-2E51-4C51-BD8D-CACF94822192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719263" y="1787525"/>
            <a:ext cx="6434137" cy="48244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96" tIns="66548" rIns="133096" bIns="6654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7267" y="6879680"/>
            <a:ext cx="7898130" cy="5628829"/>
          </a:xfrm>
          <a:prstGeom prst="rect">
            <a:avLst/>
          </a:prstGeom>
        </p:spPr>
        <p:txBody>
          <a:bodyPr vert="horz" lIns="133096" tIns="66548" rIns="133096" bIns="6654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3578187"/>
            <a:ext cx="4278155" cy="717253"/>
          </a:xfrm>
          <a:prstGeom prst="rect">
            <a:avLst/>
          </a:prstGeom>
        </p:spPr>
        <p:txBody>
          <a:bodyPr vert="horz" lIns="133096" tIns="66548" rIns="133096" bIns="66548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92223" y="13578187"/>
            <a:ext cx="4278155" cy="717253"/>
          </a:xfrm>
          <a:prstGeom prst="rect">
            <a:avLst/>
          </a:prstGeom>
        </p:spPr>
        <p:txBody>
          <a:bodyPr vert="horz" lIns="133096" tIns="66548" rIns="133096" bIns="66548" rtlCol="0" anchor="b"/>
          <a:lstStyle>
            <a:lvl1pPr algn="r">
              <a:defRPr sz="1700"/>
            </a:lvl1pPr>
          </a:lstStyle>
          <a:p>
            <a:fld id="{52F66A93-808D-4B13-A122-3F5546074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918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05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64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90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42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496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916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303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33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4187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02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700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9C03A-39CD-4002-97FB-A2FB6FB734B2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E3376-9465-43EF-89BF-DD3CCAC1A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00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スライド番号プレースホルダー 23"/>
          <p:cNvSpPr>
            <a:spLocks noGrp="1"/>
          </p:cNvSpPr>
          <p:nvPr>
            <p:ph type="sldNum" sz="quarter" idx="4294967295"/>
          </p:nvPr>
        </p:nvSpPr>
        <p:spPr>
          <a:xfrm>
            <a:off x="12525563" y="9240350"/>
            <a:ext cx="276037" cy="360850"/>
          </a:xfrm>
        </p:spPr>
        <p:txBody>
          <a:bodyPr anchor="ctr">
            <a:spAutoFit/>
          </a:bodyPr>
          <a:lstStyle/>
          <a:p>
            <a:pPr algn="r"/>
            <a:fld id="{6C016B1F-3C19-4511-B787-203BE07EA886}" type="slidenum">
              <a:rPr lang="ja-JP" altLang="en-US" sz="1400"/>
              <a:pPr algn="r"/>
              <a:t>1</a:t>
            </a:fld>
            <a:endParaRPr lang="ja-JP" altLang="en-US" sz="14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8800" y="357613"/>
            <a:ext cx="12744000" cy="6712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180000" tIns="180000" bIns="180000" rtlCol="0">
            <a:noAutofit/>
          </a:bodyPr>
          <a:lstStyle/>
          <a:p>
            <a:r>
              <a:rPr kumimoji="1"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１．事業計画 （①事業コンセプト）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37160" y="2432531"/>
            <a:ext cx="1895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 事業コンセプト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6599" y="1140384"/>
            <a:ext cx="12388403" cy="1120820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記載要領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様式作成に当たり、この記載要領は消去すること。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本事業募集要領「１．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(6)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事業コンセプト（基本方針）」及び「１．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(7)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事業提案を求める内容」、３．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(3)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審査基準」等を踏まえ、</a:t>
            </a: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事業計画における事業コンセプトに関して記載すること。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文章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だけでなく表やイラスト、イメージ図等を用いて説明すること。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提案内容は、必ず関係法令等を遵守し、実現可能な計画とすること。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Ａ３判２枚以内とする。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512420" y="80614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（様式８－２）</a:t>
            </a:r>
            <a:endParaRPr kumimoji="1"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6599" y="2788780"/>
            <a:ext cx="12388403" cy="707886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事業コンセプトの詳細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事業運営の基本的な考え方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企画</a:t>
            </a: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提案する事業全体の概要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等 　等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840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</TotalTime>
  <Words>153</Words>
  <Application>Microsoft Office PowerPoint</Application>
  <PresentationFormat>A3 297x420 mm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ＭＳ ゴシック</vt:lpstr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小樽市</dc:creator>
  <cp:lastModifiedBy>繁在家祐</cp:lastModifiedBy>
  <cp:revision>34</cp:revision>
  <cp:lastPrinted>2025-05-13T00:53:53Z</cp:lastPrinted>
  <dcterms:created xsi:type="dcterms:W3CDTF">2020-07-31T06:58:22Z</dcterms:created>
  <dcterms:modified xsi:type="dcterms:W3CDTF">2025-05-13T00:54:47Z</dcterms:modified>
</cp:coreProperties>
</file>