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987266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223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r">
              <a:defRPr sz="1700"/>
            </a:lvl1pPr>
          </a:lstStyle>
          <a:p>
            <a:fld id="{04020A11-2E51-4C51-BD8D-CACF9482219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9263" y="1787525"/>
            <a:ext cx="6434137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96" tIns="66548" rIns="133096" bIns="6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267" y="6879680"/>
            <a:ext cx="7898130" cy="5628829"/>
          </a:xfrm>
          <a:prstGeom prst="rect">
            <a:avLst/>
          </a:prstGeom>
        </p:spPr>
        <p:txBody>
          <a:bodyPr vert="horz" lIns="133096" tIns="66548" rIns="133096" bIns="6654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223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r">
              <a:defRPr sz="1700"/>
            </a:lvl1pPr>
          </a:lstStyle>
          <a:p>
            <a:fld id="{52F66A93-808D-4B13-A122-3F5546074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1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4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91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03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8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C03A-39CD-4002-97FB-A2FB6FB734B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3376-9465-43EF-89BF-DD3CCAC1A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ー 23"/>
          <p:cNvSpPr>
            <a:spLocks noGrp="1"/>
          </p:cNvSpPr>
          <p:nvPr>
            <p:ph type="sldNum" sz="quarter" idx="4294967295"/>
          </p:nvPr>
        </p:nvSpPr>
        <p:spPr>
          <a:xfrm>
            <a:off x="12525563" y="9240350"/>
            <a:ext cx="276037" cy="360850"/>
          </a:xfrm>
        </p:spPr>
        <p:txBody>
          <a:bodyPr anchor="ctr">
            <a:spAutoFit/>
          </a:bodyPr>
          <a:lstStyle/>
          <a:p>
            <a:pPr algn="r"/>
            <a:fld id="{6C016B1F-3C19-4511-B787-203BE07EA886}" type="slidenum">
              <a:rPr lang="ja-JP" altLang="en-US" sz="1400"/>
              <a:pPr algn="r"/>
              <a:t>1</a:t>
            </a:fld>
            <a:endParaRPr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00" y="357613"/>
            <a:ext cx="12744000" cy="6712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180000" tIns="180000" bIns="180000" rtlCol="0">
            <a:noAutofit/>
          </a:bodyPr>
          <a:lstStyle/>
          <a:p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．事業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 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（①にぎわい創出事業（収益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施設整備･運営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事業））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" y="2336138"/>
            <a:ext cx="4926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にぎわい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創出事業（収益施設整備･運営事業）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6599" y="1140384"/>
            <a:ext cx="12388403" cy="112082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記載要領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様式作成に当たり、この記載要領は消去すること。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本事業募集要領「１．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(7)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事業提案を求める内容」及び３．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審査基準」等を踏まえ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、にぎわい創出事業（収益施設整備･運営事業）に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関して記載すること。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文章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だけでなく表やイラスト、イメージ図等を用いて説明すること。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提案内容は、必ず関係法令等を遵守し、実現可能な計画とすること。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本様式はＡ３判３枚以内としますが、別途、イラストやパース図等を添付することは可能です。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512420" y="80614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様式８－５）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599" y="2692387"/>
            <a:ext cx="12388403" cy="1733808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収益施設コンセプト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収益施設の業種・業態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提供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するサービス内容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意匠、景観への配慮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人流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動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線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想定来場者数（収益施設全体、各施設ごと）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営業日、営業時間等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収益施設整備費用（収益施設全体、各施設ごと）　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4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</TotalTime>
  <Words>211</Words>
  <Application>Microsoft Office PowerPoint</Application>
  <PresentationFormat>A3 297x420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小樽市</dc:creator>
  <cp:lastModifiedBy>繁在家祐</cp:lastModifiedBy>
  <cp:revision>44</cp:revision>
  <cp:lastPrinted>2025-05-13T00:55:12Z</cp:lastPrinted>
  <dcterms:created xsi:type="dcterms:W3CDTF">2020-07-31T06:58:22Z</dcterms:created>
  <dcterms:modified xsi:type="dcterms:W3CDTF">2025-05-13T00:55:14Z</dcterms:modified>
</cp:coreProperties>
</file>